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g" ContentType="image/jpeg"/>
  <Default Extension="png" ContentType="image/png"/>
  <Override PartName="/docProps/app.xml" ContentType="application/vnd.openxmlformats-officedocument.extended-properties+xml"/>
  <Override PartName="/ppt/slideLayouts/slideLayout17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ppt/notesMasters/notesMaster1.xml" ContentType="application/vnd.openxmlformats-officedocument.presentationml.notesMaster+xml"/>
  <Override PartName="/ppt/theme/theme2.xml" ContentType="application/vnd.openxmlformats-officedocument.theme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</Types>
</file>

<file path=_rels/.rels><?xml version="1.0" encoding="UTF-8"?>
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notesMasterIdLst>
    <p:NotesMasterId r:id="rId5"/>
  </p:notesMasterIdLst>
  <p:sldIdLst>
    <p:sldId id="256" r:id="rId2"/>
    <p:sldId id="257" r:id="rId3"/>
    <p:sldId id="258" r:id="rId4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67" d="100"/>
          <a:sy n="67" d="100"/>
        </p:scale>
        <p:origin x="66" y="80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?>
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5" Type="http://schemas.openxmlformats.org/officeDocument/2006/relationships/notesMaster" Target="notesMasters/notesMaster1.xml" /><Relationship Id="rId6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9" Type="http://schemas.openxmlformats.org/officeDocument/2006/relationships/tableStyles" Target="tableStyles.xml" /><Relationship Id="rId8" Type="http://schemas.openxmlformats.org/officeDocument/2006/relationships/theme" Target="theme/theme1.xml" /><Relationship Id="rId7" Type="http://schemas.openxmlformats.org/officeDocument/2006/relationships/viewProps" Target="viewProps.xml" /></Relationships>
</file>

<file path=ppt/media/image1.png>
</file>

<file path=ppt/media/image2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F9C1CCF-B725-44A7-AA57-5E433BD85C9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8BDFEC3-8487-43E8-A154-7C12CBC1FFF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270977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?>
<Relationships xmlns="http://schemas.openxmlformats.org/package/2006/relationships"><Relationship Id="rId2" Type="http://schemas.openxmlformats.org/officeDocument/2006/relationships/slide" Target="../slides/slide1.xml" /><Relationship Id="rId1" Type="http://schemas.openxmlformats.org/officeDocument/2006/relationships/notesMaster" Target="../notesMasters/notesMaster1.xml" /></Relationships>
</file>

<file path=ppt/notesSlides/_rels/notesSlide2.xml.rels><?xml version="1.0" encoding="UTF-8"?>
<Relationships xmlns="http://schemas.openxmlformats.org/package/2006/relationships"><Relationship Id="rId2" Type="http://schemas.openxmlformats.org/officeDocument/2006/relationships/slide" Target="../slides/slide2.xml" /><Relationship Id="rId1" Type="http://schemas.openxmlformats.org/officeDocument/2006/relationships/notesMaster" Target="../notesMasters/notesMaster1.xml" /></Relationships>
</file>

<file path=ppt/notesSlides/_rels/notesSlide3.xml.rels><?xml version="1.0" encoding="UTF-8"?>
<Relationships xmlns="http://schemas.openxmlformats.org/package/2006/relationships"><Relationship Id="rId2" Type="http://schemas.openxmlformats.org/officeDocument/2006/relationships/slide" Target="../slides/slide3.xml" /><Relationship Id="rId1" Type="http://schemas.openxmlformats.org/officeDocument/2006/relationships/notesMaster" Target="../notesMasters/notesMaster1.xml" 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chicken</a:t>
            </a:r>
            <a:r>
              <a:rPr/>
              <a:t> </a:t>
            </a:r>
            <a:r>
              <a:rPr/>
              <a:t>and</a:t>
            </a:r>
            <a:r>
              <a:rPr/>
              <a:t> </a:t>
            </a:r>
            <a:r>
              <a:rPr/>
              <a:t>dumplings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BDFEC3-8487-43E8-A154-7C12CBC1FFF2}" type="slidenum">
              <a:rPr lang="en-US"/>
              <a:t>1</a:t>
            </a:fld>
            <a:endParaRPr lang="en-US"/>
          </a:p>
        </p:txBody>
      </p:sp>
    </p:spTree>
  </p:cSld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foo</a:t>
            </a:r>
            <a:r>
              <a:rPr/>
              <a:t> </a:t>
            </a:r>
            <a:r>
              <a:rPr/>
              <a:t>bar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BDFEC3-8487-43E8-A154-7C12CBC1FFF2}" type="slidenum">
              <a:rPr lang="en-US"/>
              <a:t>2</a:t>
            </a:fld>
            <a:endParaRPr lang="en-US"/>
          </a:p>
        </p:txBody>
      </p:sp>
    </p:spTree>
  </p:cSld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Some</a:t>
            </a:r>
            <a:r>
              <a:rPr/>
              <a:t> </a:t>
            </a:r>
            <a:r>
              <a:rPr/>
              <a:t>notes</a:t>
            </a:r>
            <a:r>
              <a:rPr/>
              <a:t> </a:t>
            </a:r>
            <a:r>
              <a:rPr/>
              <a:t>inside</a:t>
            </a:r>
            <a:r>
              <a:rPr/>
              <a:t> </a:t>
            </a:r>
            <a:r>
              <a:rPr/>
              <a:t>a</a:t>
            </a:r>
            <a:r>
              <a:rPr/>
              <a:t> </a:t>
            </a:r>
            <a:r>
              <a:rPr/>
              <a:t>column</a:t>
            </a:r>
          </a:p>
          <a:p>
            <a:pPr lvl="0" marL="0" indent="0">
              <a:buNone/>
            </a:pPr>
          </a:p>
          <a:p>
            <a:pPr lvl="0" marL="0" indent="0">
              <a:buNone/>
            </a:pPr>
            <a:r>
              <a:rPr/>
              <a:t>Some</a:t>
            </a:r>
            <a:r>
              <a:rPr/>
              <a:t> </a:t>
            </a:r>
            <a:r>
              <a:rPr/>
              <a:t>notes</a:t>
            </a:r>
            <a:r>
              <a:rPr/>
              <a:t> </a:t>
            </a:r>
            <a:r>
              <a:rPr/>
              <a:t>outside</a:t>
            </a:r>
            <a:r>
              <a:rPr/>
              <a:t> </a:t>
            </a:r>
            <a:r>
              <a:rPr/>
              <a:t>the</a:t>
            </a:r>
            <a:r>
              <a:rPr/>
              <a:t> </a:t>
            </a:r>
            <a:r>
              <a:rPr/>
              <a:t>column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BDFEC3-8487-43E8-A154-7C12CBC1FFF2}" type="slidenum">
              <a:rPr lang="en-US"/>
              <a:t>3</a:t>
            </a:fld>
            <a:endParaRPr lang="en-US"/>
          </a:p>
        </p:txBody>
      </p:sp>
    </p:spTree>
  </p:cSld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pn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5400" b="0" kern="12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notesSlide" Target="../notesSlides/notesSlide1.xml" /><Relationship Id="rId3" Type="http://schemas.openxmlformats.org/officeDocument/2006/relationships/image" Target="../media/image2.jpg" /></Relationships>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notesSlide" Target="../notesSlides/notesSlide2.xml" /></Relationships>
</file>

<file path=ppt/slides/_rels/slide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4.xml" /><Relationship Id="rId2" Type="http://schemas.openxmlformats.org/officeDocument/2006/relationships/notesSlide" Target="../notesSlides/notesSlide3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descr="lalune.jpg" id="0" name="Picture 1"/>
          <p:cNvPicPr>
            <a:picLocks noGrp="1" noChangeAspect="1"/>
          </p:cNvPicPr>
          <p:nvPr/>
        </p:nvPicPr>
        <p:blipFill>
          <a:blip r:embed="rId3"/>
          <a:stretch>
            <a:fillRect/>
          </a:stretch>
        </p:blipFill>
        <p:spPr bwMode="auto">
          <a:xfrm>
            <a:off x="4318000" y="1816100"/>
            <a:ext cx="3835400" cy="38354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/>
        </p:nvSpPr>
        <p:spPr>
          <a:xfrm>
            <a:off x="1117600" y="5651500"/>
            <a:ext cx="10223500" cy="508000"/>
          </a:xfrm>
          <a:prstGeom prst="rect">
            <a:avLst/>
          </a:prstGeom>
          <a:noFill/>
        </p:spPr>
        <p:txBody>
          <a:bodyPr/>
          <a:lstStyle/>
          <a:p>
            <a:pPr lvl="0" marL="0" indent="0" algn="ctr">
              <a:buNone/>
            </a:pPr>
            <a:r>
              <a:rPr/>
              <a:t>The</a:t>
            </a:r>
            <a:r>
              <a:rPr/>
              <a:t> </a:t>
            </a:r>
            <a:r>
              <a:rPr/>
              <a:t>moon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1117600" y="1816100"/>
          <a:ext cx="10223500" cy="38354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552700"/>
                <a:gridCol w="2552700"/>
                <a:gridCol w="2552700"/>
                <a:gridCol w="2552700"/>
              </a:tblGrid>
              <a:tr h="0">
                <a:tc>
                  <a:txBody>
                    <a:bodyPr/>
                    <a:lstStyle/>
                    <a:p>
                      <a:pPr lvl="0" marL="0" indent="0" algn="r">
                        <a:buNone/>
                      </a:pPr>
                      <a:r>
                        <a:rPr/>
                        <a:t>Right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marL="0" indent="0" algn="l">
                        <a:buNone/>
                      </a:pPr>
                      <a:r>
                        <a:rPr/>
                        <a:t>Left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marL="0" indent="0" algn="ctr">
                        <a:buNone/>
                      </a:pPr>
                      <a:r>
                        <a:rPr/>
                        <a:t>Center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Default</a:t>
                      </a:r>
                    </a:p>
                  </a:txBody>
                  <a:tcPr/>
                </a:tc>
              </a:tr>
              <a:tr h="0">
                <a:tc>
                  <a:txBody>
                    <a:bodyPr/>
                    <a:lstStyle/>
                    <a:p>
                      <a:pPr lvl="0" marL="0" indent="0" algn="r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l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ctr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</a:tr>
              <a:tr h="0">
                <a:tc>
                  <a:txBody>
                    <a:bodyPr/>
                    <a:lstStyle/>
                    <a:p>
                      <a:pPr lvl="0" marL="0" indent="0" algn="r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l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ctr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</a:tr>
              <a:tr h="0">
                <a:tc>
                  <a:txBody>
                    <a:bodyPr/>
                    <a:lstStyle/>
                    <a:p>
                      <a:pPr lvl="0" marL="0" indent="0" algn="r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l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ctr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</a:tr>
            </a:tbl>
          </a:graphicData>
        </a:graphic>
      </p:graphicFrame>
      <p:sp>
        <p:nvSpPr>
          <p:cNvPr id="1" name="TextBox 3"/>
          <p:cNvSpPr txBox="1"/>
          <p:nvPr/>
        </p:nvSpPr>
        <p:spPr>
          <a:xfrm>
            <a:off x="1117600" y="5651500"/>
            <a:ext cx="10223500" cy="508000"/>
          </a:xfrm>
          <a:prstGeom prst="rect">
            <a:avLst/>
          </a:prstGeom>
          <a:noFill/>
        </p:spPr>
        <p:txBody>
          <a:bodyPr/>
          <a:lstStyle/>
          <a:p>
            <a:pPr lvl="0" marL="0" indent="0" algn="ctr">
              <a:buNone/>
            </a:pPr>
            <a:r>
              <a:rPr/>
              <a:t>Demonstration</a:t>
            </a:r>
            <a:r>
              <a:rPr/>
              <a:t> </a:t>
            </a:r>
            <a:r>
              <a:rPr/>
              <a:t>of</a:t>
            </a:r>
            <a:r>
              <a:rPr/>
              <a:t> </a:t>
            </a:r>
            <a:r>
              <a:rPr/>
              <a:t>simple</a:t>
            </a:r>
            <a:r>
              <a:rPr/>
              <a:t> </a:t>
            </a:r>
            <a:r>
              <a:rPr/>
              <a:t>table</a:t>
            </a:r>
            <a:r>
              <a:rPr/>
              <a:t> </a:t>
            </a:r>
            <a:r>
              <a:rPr/>
              <a:t>syntax,</a:t>
            </a:r>
            <a:r>
              <a:rPr/>
              <a:t> </a:t>
            </a:r>
            <a:r>
              <a:rPr/>
              <a:t>with</a:t>
            </a:r>
            <a:r>
              <a:rPr/>
              <a:t> </a:t>
            </a:r>
            <a:r>
              <a:rPr/>
              <a:t>alignment</a:t>
            </a:r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/>
        <p:txBody>
          <a:bodyPr/>
          <a:lstStyle/>
          <a:p>
            <a:pPr lvl="1"/>
            <a:r>
              <a:rPr/>
              <a:t>some stuff</a:t>
            </a:r>
          </a:p>
          <a:p>
            <a:pPr lvl="1"/>
            <a:r>
              <a:rPr/>
              <a:t>some more stuff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Some other </a:t>
            </a:r>
            <a:r>
              <a:rPr i="1"/>
              <a:t>stuff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2019-04-05T11:55:12Z</dcterms:created>
  <dcterms:modified xsi:type="dcterms:W3CDTF">2019-04-05T11:55:12Z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