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0" r:id="rId1"/>
  </p:sldMasterIdLst>
  <p:notesMasterIdLst>
    <p:notesMasterId r:id="rId3"/>
  </p:notesMasterIdLst>
  <p:handoutMasterIdLst>
    <p:handoutMasterId r:id="rId4"/>
  </p:handoutMasterIdLst>
  <p:sldIdLst>
    <p:sldId id="342" r:id="rId2"/>
  </p:sldIdLst>
  <p:sldSz cx="9144000" cy="6858000" type="screen4x3"/>
  <p:notesSz cx="6858000" cy="91440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5pPr>
    <a:lvl6pPr marL="22860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6pPr>
    <a:lvl7pPr marL="27432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7pPr>
    <a:lvl8pPr marL="32004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8pPr>
    <a:lvl9pPr marL="3657600" algn="l" defTabSz="914400" rtl="0" eaLnBrk="1" latinLnBrk="0" hangingPunct="1">
      <a:defRPr sz="2400" b="1" i="1" kern="1200">
        <a:solidFill>
          <a:schemeClr val="bg1"/>
        </a:solidFill>
        <a:latin typeface="Verdana" pitchFamily="34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3987">
          <p15:clr>
            <a:srgbClr val="A4A3A4"/>
          </p15:clr>
        </p15:guide>
        <p15:guide id="2" pos="555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862A8"/>
    <a:srgbClr val="B2B2B2"/>
    <a:srgbClr val="FF0000"/>
    <a:srgbClr val="087EB9"/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79" autoAdjust="0"/>
    <p:restoredTop sz="94434" autoAdjust="0"/>
  </p:normalViewPr>
  <p:slideViewPr>
    <p:cSldViewPr snapToGrid="0">
      <p:cViewPr varScale="1">
        <p:scale>
          <a:sx n="70" d="100"/>
          <a:sy n="70" d="100"/>
        </p:scale>
        <p:origin x="1374" y="72"/>
      </p:cViewPr>
      <p:guideLst>
        <p:guide orient="horz" pos="3987"/>
        <p:guide pos="555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notesViewPr>
    <p:cSldViewPr snapToGrid="0">
      <p:cViewPr varScale="1">
        <p:scale>
          <a:sx n="57" d="100"/>
          <a:sy n="57" d="100"/>
        </p:scale>
        <p:origin x="2808" y="4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3853034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1936768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558927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rgbClr val="0862A8"/>
          </a:solidFill>
          <a:latin typeface="Verdana" pitchFamily="34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2800">
          <a:solidFill>
            <a:srgbClr val="333333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400">
          <a:solidFill>
            <a:srgbClr val="333333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000">
          <a:solidFill>
            <a:srgbClr val="333333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>
          <a:solidFill>
            <a:srgbClr val="333333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rgbClr val="333333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Rectangle 52"/>
          <p:cNvSpPr/>
          <p:nvPr/>
        </p:nvSpPr>
        <p:spPr bwMode="auto">
          <a:xfrm>
            <a:off x="4114483" y="476592"/>
            <a:ext cx="813661" cy="5749202"/>
          </a:xfrm>
          <a:prstGeom prst="rect">
            <a:avLst/>
          </a:prstGeom>
          <a:solidFill>
            <a:schemeClr val="accent1">
              <a:lumMod val="50000"/>
            </a:schemeClr>
          </a:solidFill>
          <a:ln w="349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vert="horz" wrap="square" lIns="91372" tIns="45688" rIns="91372" bIns="45688" numCol="1" rtlCol="0" anchor="t" anchorCtr="1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dirty="0" smtClean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lang="en-US" sz="800" b="0" i="0" dirty="0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  <a:p>
            <a:pPr marL="0" marR="0" indent="0" algn="ctr" defTabSz="914400" rtl="0" eaLnBrk="1" fontAlgn="base" latinLnBrk="0" hangingPunct="1">
              <a:lnSpc>
                <a:spcPct val="95000"/>
              </a:lnSpc>
              <a:spcBef>
                <a:spcPct val="30000"/>
              </a:spcBef>
              <a:spcAft>
                <a:spcPct val="0"/>
              </a:spcAft>
              <a:buClr>
                <a:schemeClr val="tx1"/>
              </a:buClr>
              <a:buSzTx/>
              <a:buFont typeface="Wingdings" pitchFamily="2" charset="2"/>
              <a:buNone/>
              <a:tabLst/>
            </a:pPr>
            <a:endParaRPr kumimoji="0" lang="en-US" sz="800" b="0" i="0" u="none" strike="noStrike" cap="none" normalizeH="0" baseline="0" dirty="0" smtClean="0">
              <a:ln>
                <a:noFill/>
              </a:ln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  <a:cs typeface="Arial" charset="0"/>
            </a:endParaRP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Verdana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1">
          <a:gsLst>
            <a:gs pos="0">
              <a:srgbClr val="005998"/>
            </a:gs>
            <a:gs pos="100000">
              <a:srgbClr val="003A5D"/>
            </a:gs>
          </a:gsLst>
          <a:lin ang="2700000" scaled="1"/>
        </a:gradFill>
        <a:ln w="19050" cap="flat" cmpd="sng" algn="ctr">
          <a:solidFill>
            <a:srgbClr val="292929">
              <a:alpha val="70000"/>
            </a:srgbClr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Verdana" pitchFamily="34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gradFill rotWithShape="1">
          <a:gsLst>
            <a:gs pos="0">
              <a:srgbClr val="005998"/>
            </a:gs>
            <a:gs pos="100000">
              <a:srgbClr val="003A5D"/>
            </a:gs>
          </a:gsLst>
          <a:lin ang="2700000" scaled="1"/>
        </a:gradFill>
        <a:ln w="19050" cap="flat" cmpd="sng" algn="ctr">
          <a:solidFill>
            <a:srgbClr val="292929">
              <a:alpha val="70000"/>
            </a:srgbClr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400" b="1" i="1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Verdana" pitchFamily="34" charset="0"/>
            <a:cs typeface="Arial" charset="0"/>
          </a:defRPr>
        </a:defPPr>
      </a:lstStyle>
    </a:lnDef>
  </a:objectDefaults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5587</TotalTime>
  <Words>0</Words>
  <Application>Microsoft Office PowerPoint</Application>
  <PresentationFormat>On-screen Show (4:3)</PresentationFormat>
  <Paragraphs>35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Narrow</vt:lpstr>
      <vt:lpstr>Verdana</vt:lpstr>
      <vt:lpstr>Wingdings</vt:lpstr>
      <vt:lpstr>Custom Design</vt:lpstr>
      <vt:lpstr>PowerPoint Presentation</vt:lpstr>
    </vt:vector>
  </TitlesOfParts>
  <Company>MiresBall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Gordy Adsit</dc:creator>
  <cp:lastModifiedBy>fezhang</cp:lastModifiedBy>
  <cp:revision>140</cp:revision>
  <dcterms:created xsi:type="dcterms:W3CDTF">2008-12-10T19:12:35Z</dcterms:created>
  <dcterms:modified xsi:type="dcterms:W3CDTF">2013-06-20T09:58:07Z</dcterms:modified>
</cp:coreProperties>
</file>

<file path=docProps/thumbnail.jpeg>
</file>